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37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291E19E-57E1-4C0C-BDBD-E965F48A02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6144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6E738FE-CA3A-441B-9D98-D3C55156923F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F1F3FE-5904-43A6-BFF2-06D12CF0C8FA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91C1CB8-1867-4F34-B9B0-DECA392E360A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16F6101-A18D-4BFC-8CB3-E0CF7AEFDF76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71AB395-E568-4367-B3B9-5708ED498BBB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D68ADD1-4BE1-4CC9-A268-3CC5F45C2159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BAE3BC-59B4-4541-8644-B17E818167AD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212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223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971550"/>
            <a:ext cx="914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親愛主！寶貝主！我輕視我事物；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有誰像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如此美麗，如此甘甜，如此柔細？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是人中無比，誰與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相匹！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335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H582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親愛主！寶貝主</a:t>
            </a:r>
            <a:r>
              <a:rPr lang="zh-CN" altLang="en-US" sz="2800" b="1" dirty="0"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(1/7)</a:t>
            </a:r>
            <a:endParaRPr lang="zh-CN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>
              <a:ea typeface="新細明體" pitchFamily="18" charset="-120"/>
            </a:endParaRPr>
          </a:p>
          <a:p>
            <a:pPr algn="ctr"/>
            <a:r>
              <a:rPr lang="en-US" altLang="zh-TW" sz="2400">
                <a:ea typeface="新細明體" pitchFamily="18" charset="-120"/>
              </a:rPr>
              <a:t>H582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新細明體" pitchFamily="18" charset="-120"/>
              </a:rPr>
              <a:t>2/7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endParaRPr lang="zh-CN" altLang="en-US" sz="200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親愛主！寶貝主！我聽見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招呼；</a:t>
            </a:r>
          </a:p>
          <a:p>
            <a:pPr algn="ctr" eaLnBrk="1" hangingPunct="1"/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的聲音入我心內，我就脫離所有纏累，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驕傲都歸虛無，追求都變庸俗。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400">
                <a:ea typeface="新細明體" pitchFamily="18" charset="-120"/>
              </a:rPr>
              <a:t>H582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新細明體" pitchFamily="18" charset="-120"/>
              </a:rPr>
              <a:t>3/7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endParaRPr lang="zh-CN" altLang="en-US" sz="200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親愛主！寶貝主！我怎能再頑固？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我將剛硬投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腳旁，領首詩歌回家去唱；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歡喜作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奴僕，歡喜向</a:t>
            </a:r>
            <a:r>
              <a:rPr lang="zh-TW" altLang="en-US" sz="320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屈服。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400">
                <a:ea typeface="新細明體" pitchFamily="18" charset="-120"/>
              </a:rPr>
              <a:t>H582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新細明體" pitchFamily="18" charset="-120"/>
              </a:rPr>
              <a:t>4/7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endParaRPr lang="zh-CN" altLang="en-US" sz="200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親愛主！寶貝主！我揀選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道路：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一面順服，一面流淚，但我不肯改變地位；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我要討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喜悅，羨慕愛的暴虐。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400">
                <a:ea typeface="新細明體" pitchFamily="18" charset="-120"/>
              </a:rPr>
              <a:t>H582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新細明體" pitchFamily="18" charset="-120"/>
              </a:rPr>
              <a:t>5/7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endParaRPr lang="zh-CN" altLang="en-US" sz="200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親愛主！寶貝主！自從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去天府，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我臉好像不能再笑，我天好像不能再曉；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我只想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回來，我只想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同在。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400">
                <a:ea typeface="新細明體" pitchFamily="18" charset="-120"/>
              </a:rPr>
              <a:t>H582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新細明體" pitchFamily="18" charset="-120"/>
              </a:rPr>
              <a:t>6/7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endParaRPr lang="zh-CN" altLang="en-US" sz="200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親愛主！寶貝主！讓我來向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訴：</a:t>
            </a:r>
          </a:p>
          <a:p>
            <a:pPr algn="ctr" eaLnBrk="1" hangingPunct="1"/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是我所朝夕思慕，只有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能使我滿足；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得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甚麼都有，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外無所要求。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>
              <a:latin typeface="Times New Roman" pitchFamily="18" charset="0"/>
              <a:ea typeface="標楷體" pitchFamily="65" charset="-120"/>
            </a:endParaRPr>
          </a:p>
          <a:p>
            <a:pPr algn="ctr"/>
            <a:r>
              <a:rPr lang="en-US" altLang="zh-TW" sz="2400">
                <a:ea typeface="新細明體" pitchFamily="18" charset="-120"/>
              </a:rPr>
              <a:t>H582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新細明體" pitchFamily="18" charset="-120"/>
              </a:rPr>
              <a:t>7/7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新細明體" pitchFamily="18" charset="-120"/>
              </a:rPr>
              <a:t>1/1)</a:t>
            </a:r>
          </a:p>
          <a:p>
            <a:pPr algn="ctr" eaLnBrk="1" hangingPunct="1"/>
            <a:endParaRPr lang="zh-CN" altLang="en-US" sz="200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親愛主！寶貝主！我奉獻我事物；</a:t>
            </a:r>
          </a:p>
          <a:p>
            <a:pPr algn="ctr" eaLnBrk="1" hangingPunct="1"/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有誰像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如此美麗，如此甘甜，如此柔細？</a:t>
            </a:r>
          </a:p>
          <a:p>
            <a:pPr algn="ctr" eaLnBrk="1" hangingPunct="1"/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是人中無比，誰能與</a:t>
            </a:r>
            <a:r>
              <a:rPr lang="zh-TW" altLang="en-US" sz="320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>
                <a:latin typeface="Times New Roman" pitchFamily="18" charset="0"/>
                <a:ea typeface="標楷體" pitchFamily="65" charset="-120"/>
              </a:rPr>
              <a:t>相匹！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62</TotalTime>
  <Words>356</Words>
  <Application>Microsoft Office PowerPoint</Application>
  <PresentationFormat>On-screen Show (16:9)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H582  親愛主！寶貝主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H582 親愛主！寶貝主</dc:title>
  <dc:subject>Hymnary 聖徒詩歌</dc:subject>
  <dc:creator>Possibly Watchman Nee</dc:creator>
  <cp:lastModifiedBy>Timothy Liang</cp:lastModifiedBy>
  <cp:revision>19</cp:revision>
  <dcterms:created xsi:type="dcterms:W3CDTF">2001-06-28T21:48:23Z</dcterms:created>
  <dcterms:modified xsi:type="dcterms:W3CDTF">2017-08-06T13:43:39Z</dcterms:modified>
</cp:coreProperties>
</file>